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60636E-E176-864B-8F1C-B8CEDF99F9D3}"/>
              </a:ext>
            </a:extLst>
          </p:cNvPr>
          <p:cNvGrpSpPr/>
          <p:nvPr/>
        </p:nvGrpSpPr>
        <p:grpSpPr>
          <a:xfrm>
            <a:off x="-22552" y="-46537"/>
            <a:ext cx="24455848" cy="13307790"/>
            <a:chOff x="-22552" y="-46537"/>
            <a:chExt cx="24455848" cy="13307790"/>
          </a:xfrm>
        </p:grpSpPr>
        <p:pic>
          <p:nvPicPr>
            <p:cNvPr id="119" name="Thematic analysis.jpg"/>
            <p:cNvPicPr>
              <a:picLocks noChangeAspect="1"/>
            </p:cNvPicPr>
            <p:nvPr/>
          </p:nvPicPr>
          <p:blipFill>
            <a:blip r:embed="rId2"/>
            <a:srcRect t="9444" b="9444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122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948050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177377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Finding patterns that make sense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of what people say pr write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49600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620436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36963F-7258-8244-8866-DB584121BE49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03659E0-3807-DB4A-9ABB-67813920B2A7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Thematic</a:t>
              </a:r>
              <a:r>
                <a:rPr lang="en-AU" dirty="0"/>
                <a:t> 	</a:t>
              </a:r>
              <a:r>
                <a:rPr dirty="0"/>
                <a:t>Analysis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2DC6408-F1DB-7E4B-8190-CFAD67A5F99D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138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197" name="Shape 19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8968B7-6A6C-494B-B67F-6A9842403CE8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169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BD750B6C-403A-4E4C-9438-30F9F20553F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8636C1C9-FC35-2846-8165-FAC143EA60A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EF3C751F-28A4-134B-9E15-00182722688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175B78CF-EBAC-054E-A888-2282D24F7B53}"/>
                </a:ext>
              </a:extLst>
            </p:cNvPr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D083C01E-EB62-4D46-A0D8-680778161BF9}"/>
                </a:ext>
              </a:extLst>
            </p:cNvPr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5" name="Shape 21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17" name="Shape 217"/>
          <p:cNvSpPr/>
          <p:nvPr/>
        </p:nvSpPr>
        <p:spPr>
          <a:xfrm>
            <a:off x="8089653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8" name="Shape 218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26" name="Shape 22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28" name="Shape 22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A99F84-71AD-6C4D-B2D0-8D9B1DAFBA7E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200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5D537A7C-BD99-0B4F-80C5-04170C1C96F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78B93668-7341-FF43-B410-84D2085D3198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4EDE6315-C7BA-674A-9E26-C63103946A3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9112D9A0-2EB1-214B-BC55-5C4F5DFC3E72}"/>
                </a:ext>
              </a:extLst>
            </p:cNvPr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C987018D-AE58-5D4B-9EEE-C50AEB656C56}"/>
                </a:ext>
              </a:extLst>
            </p:cNvPr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6" name="Shape 24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48" name="Shape 248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9" name="Shape 24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57" name="Shape 25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59" name="Shape 25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5B4856-3E21-8144-B285-B31D213ECF6E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231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A4B8E286-F7E1-024F-8EB3-CF4BA200F84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7D1D2D17-34DE-BE4E-8876-3D372C60EDA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7585FA7E-5C2C-7C4E-903D-982A07808FF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B043E2D1-B3C4-CC44-B53C-DFB32CEDE16C}"/>
                </a:ext>
              </a:extLst>
            </p:cNvPr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42D262BC-E36E-154E-BF24-A74F72FE209C}"/>
                </a:ext>
              </a:extLst>
            </p:cNvPr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7" name="Shape 2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79" name="Shape 27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87" name="Shape 28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89" name="Shape 28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5A3DA17-E2BA-A644-8B82-429CA68F178F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262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2411E7B5-F02C-974E-8B01-DF620131671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9B797837-AC1E-8546-B411-34C8220BE638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9C56C6A1-4A18-8242-B703-7F054BCCEA7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45EF42DB-7992-9B41-9C69-C54B529EB777}"/>
                </a:ext>
              </a:extLst>
            </p:cNvPr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F903C7BC-EE00-FF4C-87FC-2CD30D70545E}"/>
                </a:ext>
              </a:extLst>
            </p:cNvPr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  <p:sp>
        <p:nvSpPr>
          <p:cNvPr id="291" name="Shape 291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08" name="Shape 30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10" name="Shape 310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18" name="Shape 31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320" name="Shape 32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CDAFF61-F8AB-AC4F-8021-BDE1110F0799}"/>
              </a:ext>
            </a:extLst>
          </p:cNvPr>
          <p:cNvGrpSpPr/>
          <p:nvPr/>
        </p:nvGrpSpPr>
        <p:grpSpPr>
          <a:xfrm>
            <a:off x="-11907" y="-295826"/>
            <a:ext cx="24474866" cy="13557079"/>
            <a:chOff x="-11907" y="-295826"/>
            <a:chExt cx="24474866" cy="13557079"/>
          </a:xfrm>
        </p:grpSpPr>
        <p:pic>
          <p:nvPicPr>
            <p:cNvPr id="293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perform thematic analysis of a set of interview data using a bottom-up approach. The data could be from your own interviews, or you can use resource on the companion website.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0294787" y="3573508"/>
              <a:ext cx="392709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highlighter, paper 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5506128" y="12508777"/>
              <a:ext cx="83585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Vijay Chennupati,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www.flickr.com/photos/vijay_chennupati/34255520505/ 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5171F8D0-0672-364B-A3D5-B8F58E0D054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60FE7F7B-68AE-084E-A6A8-DD41525BAD1E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122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10D8F909-A8BC-F747-9D94-B56BE05332C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FA0D2C32-2182-6747-9A1F-00548B946A5A}"/>
                </a:ext>
              </a:extLst>
            </p:cNvPr>
            <p:cNvSpPr/>
            <p:nvPr/>
          </p:nvSpPr>
          <p:spPr>
            <a:xfrm>
              <a:off x="504899" y="-295826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Thematic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051532CD-5103-9D47-AB44-95EEC02CE1B1}"/>
                </a:ext>
              </a:extLst>
            </p:cNvPr>
            <p:cNvSpPr/>
            <p:nvPr/>
          </p:nvSpPr>
          <p:spPr>
            <a:xfrm>
              <a:off x="504899" y="2350434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  <p:sp>
        <p:nvSpPr>
          <p:cNvPr id="322" name="Shape 322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A05268-64EF-C748-B3EB-0D02AC8A0A7E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1043</Words>
  <Application>Microsoft Macintosh PowerPoint</Application>
  <PresentationFormat>Custom</PresentationFormat>
  <Paragraphs>161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2020-01-09T04:14:03Z</dcterms:modified>
</cp:coreProperties>
</file>